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3d9002a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3d9002a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3d9002a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3d9002a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3d9002a4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3d9002a4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3d9002a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3d9002a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3d9002a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23d9002a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3d9002a4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3d9002a4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23d9002a4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23d9002a4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3d9002a4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3d9002a4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23d9002a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23d9002a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23d9002a4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23d9002a4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3d9002a4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3d9002a4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3d9002a4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3d9002a4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3d9002a4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23d9002a4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3d9002a4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3d9002a4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23d9002a4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23d9002a4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3d9002a4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3d9002a4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3d9002a4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3d9002a4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23d9002a4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23d9002a4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3d9002a4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3d9002a4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23d9002a4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23d9002a4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3d9002a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3d9002a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3d900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3d900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23d9002a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23d9002a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3d9002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3d9002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3d9002a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3d9002a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Circulation and Gas Exchange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Campbell Biology Chapter 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Dhanush S. Banka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of Heart Rhythm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71900" y="1919075"/>
            <a:ext cx="407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Sinoatrial (SA)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Pacemaker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Atrioventricular (AV)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Purkinje Fibers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Electrocardiogram (ECG or EKG)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900" y="2099858"/>
            <a:ext cx="4602100" cy="23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Vessel Structure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71900" y="1919075"/>
            <a:ext cx="4785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Vessel Walls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Connective Tissue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Elastic fibers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 Muscle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Endothelium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Minimizes resistance to blood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Structural differences correlate with different functions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4860" l="15283" r="17831" t="9712"/>
          <a:stretch/>
        </p:blipFill>
        <p:spPr>
          <a:xfrm>
            <a:off x="5257050" y="1690500"/>
            <a:ext cx="3886951" cy="34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Pressure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471900" y="1919075"/>
            <a:ext cx="5205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Systolic and Diastolic pressure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Peripheral Resistance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Nerve impulses, hormones, and other signals control arteriole wall muscles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150" y="1692225"/>
            <a:ext cx="3466850" cy="34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Capillary Function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Capillary Bed Regulation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Contraction of smooth muscle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Precapillary sphincters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Lymphatic System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Returns fluid and protein to blood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Lymph nodes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02" y="1666875"/>
            <a:ext cx="36258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16798" l="13409" r="13115" t="15684"/>
          <a:stretch/>
        </p:blipFill>
        <p:spPr>
          <a:xfrm>
            <a:off x="5518200" y="3476625"/>
            <a:ext cx="3625800" cy="166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of Blood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125" y="684850"/>
            <a:ext cx="5944850" cy="44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Clotting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788" y="708125"/>
            <a:ext cx="5921533" cy="44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Cardiovascular Disease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92425" y="1919100"/>
            <a:ext cx="3943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LDL’s and HDL’s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Atherosclerosis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Buildup of cholesterol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diseases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Hypertension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Heart attack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Stroke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7286" l="0" r="0" t="33996"/>
          <a:stretch/>
        </p:blipFill>
        <p:spPr>
          <a:xfrm>
            <a:off x="4335650" y="2215389"/>
            <a:ext cx="4808350" cy="21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Respiratory System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Exchange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471900" y="1919075"/>
            <a:ext cx="4834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Uptake of O</a:t>
            </a:r>
            <a:r>
              <a:rPr baseline="-25000" lang="en"/>
              <a:t>2</a:t>
            </a:r>
            <a:r>
              <a:rPr lang="en"/>
              <a:t> and discharge of CO</a:t>
            </a:r>
            <a:r>
              <a:rPr baseline="-25000" lang="en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Respiratory medium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Respiratory surface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Rate of diffusion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Proportional to 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Inversely proportional to square of distance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9996" l="10820" r="13353" t="9836"/>
          <a:stretch/>
        </p:blipFill>
        <p:spPr>
          <a:xfrm>
            <a:off x="5306250" y="1752687"/>
            <a:ext cx="3837751" cy="304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Gills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Absorbing O</a:t>
            </a:r>
            <a:r>
              <a:rPr baseline="-25000" lang="en"/>
              <a:t>2</a:t>
            </a:r>
            <a:r>
              <a:rPr lang="en"/>
              <a:t> from water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Ventilation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Countercurrent exchange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Diffusion gradient favors O</a:t>
            </a:r>
            <a:r>
              <a:rPr baseline="-25000" lang="en"/>
              <a:t>2</a:t>
            </a:r>
            <a:r>
              <a:rPr lang="en"/>
              <a:t> transfer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975" y="1797745"/>
            <a:ext cx="4709026" cy="29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Organisms must exchange materials and energy with their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Nutrients, oxygen, and metabolic wastes move in and out of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</a:t>
            </a:r>
            <a:r>
              <a:rPr lang="en"/>
              <a:t>exchange</a:t>
            </a:r>
            <a:r>
              <a:rPr lang="en"/>
              <a:t> is usually </a:t>
            </a:r>
            <a:r>
              <a:rPr lang="en"/>
              <a:t>not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 systems specialized for exchanging materials with the environment and transporting fluid throughout the body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Tracheal System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Trachea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Tubes branch out through body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Tracheae, tracheoles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involved with circulatory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Air is respiratory medium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Gases diffuse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Respiratory surface loses water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725" y="1772575"/>
            <a:ext cx="4004275" cy="300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Mammalian Respiratory System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375" y="681250"/>
            <a:ext cx="6078350" cy="44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Breathing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471900" y="17828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Pressure Breathing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suctioned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 volume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Mammals and reptiles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Positive Pressure Breathing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pushed into trachea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 recoil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Birds and amphibians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22" y="1782826"/>
            <a:ext cx="4304477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Avian Respiratory System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1420488" y="677250"/>
            <a:ext cx="6303024" cy="4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of Breathing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71900" y="1919075"/>
            <a:ext cx="473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Breathing Control Centers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Medulla Oblongata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Breathing Regulation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concentration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4606" l="21438" r="20697" t="7643"/>
          <a:stretch/>
        </p:blipFill>
        <p:spPr>
          <a:xfrm>
            <a:off x="5677150" y="1717050"/>
            <a:ext cx="3466850" cy="34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Transport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471900" y="1919075"/>
            <a:ext cx="3909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Hemoglobin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subunits with heme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Iron binds O</a:t>
            </a:r>
            <a:r>
              <a:rPr baseline="-25000" lang="en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in affinity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b="15453" l="0" r="0" t="12805"/>
          <a:stretch/>
        </p:blipFill>
        <p:spPr>
          <a:xfrm>
            <a:off x="4381125" y="1992775"/>
            <a:ext cx="4762875" cy="25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Hemoglobin Dissociation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37" y="664475"/>
            <a:ext cx="5972035" cy="44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Circulatory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Gastrovascular Cavities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774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Hydras and other cnidarians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 wall is two cells thick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digestion and distribution of substances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opening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3316" l="1212" r="1765" t="20084"/>
          <a:stretch/>
        </p:blipFill>
        <p:spPr>
          <a:xfrm>
            <a:off x="4246500" y="1714500"/>
            <a:ext cx="4897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and Closed Circulatory Systems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94900" y="1584450"/>
            <a:ext cx="4374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System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Hemolymph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Sinuses are location of chemical exchange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energy expenditure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Closed System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Blood and </a:t>
            </a:r>
            <a:r>
              <a:rPr lang="en"/>
              <a:t>interstitial</a:t>
            </a:r>
            <a:r>
              <a:rPr lang="en"/>
              <a:t> fluid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Blood pumped into vessels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Meets high metabolic demand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501" y="2001893"/>
            <a:ext cx="4374601" cy="22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Vertebrate Circulation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431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Cardiovascular system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Arteries → Arterioles → </a:t>
            </a:r>
            <a:r>
              <a:rPr lang="en"/>
              <a:t>Capillaries</a:t>
            </a:r>
            <a:r>
              <a:rPr lang="en"/>
              <a:t> → Venules → Veins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Arteries and veins distinguished by </a:t>
            </a:r>
            <a:r>
              <a:rPr i="1" lang="en"/>
              <a:t>direction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089" y="2323950"/>
            <a:ext cx="4315907" cy="19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Vertebrate Circulatory Systems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11300" y="1822475"/>
            <a:ext cx="41607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Atria and Ventricles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Circulation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heart chambers changes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63452"/>
            <a:ext cx="4572000" cy="202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Mammalian Heart and Circulation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00" y="1748575"/>
            <a:ext cx="2962075" cy="33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9900"/>
            <a:ext cx="395169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Cardiac Cycle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71900" y="1919075"/>
            <a:ext cx="511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Diastole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Cardiac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Heart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Stroke Volume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6836" l="30017" r="26108" t="18769"/>
          <a:stretch/>
        </p:blipFill>
        <p:spPr>
          <a:xfrm>
            <a:off x="5745275" y="1680450"/>
            <a:ext cx="3398725" cy="34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